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7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0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3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6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01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15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2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0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7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7CD14-8B16-8B4F-8D00-F4F78016B25F}" type="datetimeFigureOut">
              <a:rPr lang="en-US" smtClean="0"/>
              <a:t>10/30/12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B2728-5EDC-2946-A7F4-FB5816C06C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5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 –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FANTOM resources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060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52010"/>
            <a:ext cx="8229600" cy="547807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Classify types of time-courses </a:t>
            </a:r>
          </a:p>
          <a:p>
            <a:pPr lvl="1"/>
            <a:r>
              <a:rPr lang="en-US" dirty="0" smtClean="0"/>
              <a:t>Figure 1 for paper </a:t>
            </a:r>
          </a:p>
          <a:p>
            <a:pPr lvl="1"/>
            <a:r>
              <a:rPr lang="en-US" dirty="0" smtClean="0"/>
              <a:t>Differentiation + stimulus response + in-vivo development </a:t>
            </a:r>
          </a:p>
          <a:p>
            <a:r>
              <a:rPr lang="en-US" dirty="0" smtClean="0"/>
              <a:t>Definition of Early Response </a:t>
            </a:r>
          </a:p>
          <a:p>
            <a:r>
              <a:rPr lang="en-US" dirty="0" smtClean="0"/>
              <a:t>Dynamic aspects </a:t>
            </a:r>
          </a:p>
          <a:p>
            <a:pPr lvl="1"/>
            <a:r>
              <a:rPr lang="en-US" dirty="0" smtClean="0"/>
              <a:t>Population catching up vs. gradual/cont. change </a:t>
            </a:r>
          </a:p>
          <a:p>
            <a:pPr lvl="1"/>
            <a:r>
              <a:rPr lang="en-US" dirty="0" smtClean="0"/>
              <a:t>Cell-to-cell communication </a:t>
            </a:r>
          </a:p>
          <a:p>
            <a:pPr lvl="1"/>
            <a:r>
              <a:rPr lang="en-US" dirty="0" smtClean="0"/>
              <a:t>Tipping point </a:t>
            </a:r>
          </a:p>
          <a:p>
            <a:r>
              <a:rPr lang="en-US" dirty="0" smtClean="0"/>
              <a:t>Include phenotypic description/ cell morphology </a:t>
            </a:r>
          </a:p>
          <a:p>
            <a:r>
              <a:rPr lang="en-US" dirty="0" smtClean="0"/>
              <a:t>Potential phases of early response </a:t>
            </a:r>
          </a:p>
          <a:p>
            <a:pPr lvl="1"/>
            <a:r>
              <a:rPr lang="en-US" dirty="0" smtClean="0"/>
              <a:t>Very early “oh yes!” response</a:t>
            </a:r>
          </a:p>
          <a:p>
            <a:pPr lvl="1"/>
            <a:r>
              <a:rPr lang="en-US" dirty="0" smtClean="0"/>
              <a:t>Very early Pol2 elongation</a:t>
            </a:r>
          </a:p>
          <a:p>
            <a:pPr lvl="1"/>
            <a:r>
              <a:rPr lang="en-US" dirty="0" smtClean="0"/>
              <a:t>TF mediated early response in open chromatin region </a:t>
            </a:r>
          </a:p>
          <a:p>
            <a:pPr lvl="1"/>
            <a:r>
              <a:rPr lang="en-US" dirty="0" smtClean="0"/>
              <a:t>Opening the chromatin </a:t>
            </a:r>
          </a:p>
          <a:p>
            <a:pPr lvl="1"/>
            <a:r>
              <a:rPr lang="en-US" dirty="0" smtClean="0"/>
              <a:t>Alternative promoters </a:t>
            </a:r>
          </a:p>
          <a:p>
            <a:pPr lvl="1"/>
            <a:r>
              <a:rPr lang="en-US" dirty="0" smtClean="0"/>
              <a:t>Repression events!</a:t>
            </a:r>
          </a:p>
          <a:p>
            <a:r>
              <a:rPr lang="en-US" dirty="0" smtClean="0"/>
              <a:t>Various possible mechanisms (might be related to the different phases)</a:t>
            </a:r>
          </a:p>
          <a:p>
            <a:pPr lvl="1"/>
            <a:r>
              <a:rPr lang="en-US" dirty="0" smtClean="0"/>
              <a:t>Enhancers </a:t>
            </a:r>
          </a:p>
          <a:p>
            <a:pPr lvl="1"/>
            <a:r>
              <a:rPr lang="en-US" dirty="0" smtClean="0"/>
              <a:t>TF mediated </a:t>
            </a:r>
          </a:p>
          <a:p>
            <a:pPr lvl="1"/>
            <a:r>
              <a:rPr lang="en-US" dirty="0" smtClean="0"/>
              <a:t>Chromatin status </a:t>
            </a:r>
          </a:p>
          <a:p>
            <a:pPr lvl="1"/>
            <a:r>
              <a:rPr lang="en-US" dirty="0" smtClean="0"/>
              <a:t>sense and anti-sense regulation (Al’s slides from day 1) </a:t>
            </a:r>
          </a:p>
          <a:p>
            <a:pPr lvl="1"/>
            <a:r>
              <a:rPr lang="en-US" dirty="0" err="1" smtClean="0"/>
              <a:t>ncRNA</a:t>
            </a:r>
            <a:r>
              <a:rPr lang="en-US" dirty="0" smtClean="0"/>
              <a:t> e.g. repeat elements etc.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571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125</Words>
  <Application>Microsoft Macintosh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Day 1 – Summary </vt:lpstr>
      <vt:lpstr>PowerPoint Presentation</vt:lpstr>
    </vt:vector>
  </TitlesOfParts>
  <Company>OSC, RIKEN Yokohama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Daub</dc:creator>
  <cp:lastModifiedBy>Carsten Daub</cp:lastModifiedBy>
  <cp:revision>5</cp:revision>
  <dcterms:created xsi:type="dcterms:W3CDTF">2012-10-29T23:54:17Z</dcterms:created>
  <dcterms:modified xsi:type="dcterms:W3CDTF">2012-10-30T01:00:13Z</dcterms:modified>
</cp:coreProperties>
</file>