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-90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63D30-3FD7-544D-8D1D-92EA47ADE9FF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70565-834C-604D-B1D2-78036AB3F6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Motifs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Michiel de Hoon</a:t>
            </a:r>
          </a:p>
          <a:p>
            <a:r>
              <a:rPr lang="en-US" dirty="0" smtClean="0"/>
              <a:t>FANTOM5 teleconference</a:t>
            </a:r>
            <a:endParaRPr lang="en-US" dirty="0" smtClean="0"/>
          </a:p>
          <a:p>
            <a:r>
              <a:rPr lang="en-US" dirty="0" smtClean="0"/>
              <a:t>October </a:t>
            </a:r>
            <a:r>
              <a:rPr lang="en-US" dirty="0" smtClean="0"/>
              <a:t>11, </a:t>
            </a:r>
            <a:r>
              <a:rPr lang="en-US" dirty="0" smtClean="0"/>
              <a:t>2012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PWMs</a:t>
            </a:r>
            <a:r>
              <a:rPr lang="en-US" dirty="0" smtClean="0"/>
              <a:t>: Position-weight matrix</a:t>
            </a:r>
          </a:p>
          <a:p>
            <a:pPr lvl="1"/>
            <a:r>
              <a:rPr lang="en-US" dirty="0" smtClean="0"/>
              <a:t>Fast</a:t>
            </a:r>
          </a:p>
          <a:p>
            <a:pPr lvl="1"/>
            <a:r>
              <a:rPr lang="en-US" dirty="0" smtClean="0"/>
              <a:t>Can find human-specific motifs</a:t>
            </a:r>
            <a:endParaRPr lang="en-US" dirty="0" smtClean="0"/>
          </a:p>
          <a:p>
            <a:r>
              <a:rPr lang="en-US" dirty="0" err="1" smtClean="0"/>
              <a:t>MotEvo</a:t>
            </a:r>
            <a:r>
              <a:rPr lang="en-US" dirty="0" smtClean="0"/>
              <a:t> </a:t>
            </a:r>
            <a:r>
              <a:rPr lang="en-US" dirty="0" smtClean="0"/>
              <a:t>uses </a:t>
            </a:r>
            <a:r>
              <a:rPr lang="en-US" dirty="0" smtClean="0"/>
              <a:t>sequence </a:t>
            </a:r>
            <a:r>
              <a:rPr lang="en-US" dirty="0" smtClean="0"/>
              <a:t>conservation</a:t>
            </a:r>
          </a:p>
          <a:p>
            <a:pPr lvl="1"/>
            <a:r>
              <a:rPr lang="en-US" dirty="0" smtClean="0"/>
              <a:t>More accurate</a:t>
            </a:r>
          </a:p>
          <a:p>
            <a:pPr lvl="1"/>
            <a:r>
              <a:rPr lang="en-US" dirty="0" smtClean="0"/>
              <a:t>Human-specific TFBSs get a lower score than conserved TFBSs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86275" cy="301752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224463"/>
                <a:gridCol w="1820779"/>
                <a:gridCol w="2037347"/>
                <a:gridCol w="1403686"/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MotEvo</a:t>
                      </a:r>
                      <a:r>
                        <a:rPr lang="en-US" sz="2800" baseline="0" dirty="0" smtClean="0"/>
                        <a:t> significant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MotEvo</a:t>
                      </a:r>
                      <a:r>
                        <a:rPr lang="en-US" sz="2800" dirty="0" smtClean="0"/>
                        <a:t> not significant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Total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PWM significant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199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81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280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PWM not significant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187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257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444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PWM no predictions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107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252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359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Total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493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590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1083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TomTom</a:t>
            </a:r>
            <a:r>
              <a:rPr lang="en-US" dirty="0" smtClean="0"/>
              <a:t> distance distributions</a:t>
            </a:r>
            <a:endParaRPr lang="en-US" dirty="0"/>
          </a:p>
        </p:txBody>
      </p:sp>
      <p:pic>
        <p:nvPicPr>
          <p:cNvPr id="4" name="Content Placeholder 3" descr="tomtom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TomTom</a:t>
            </a:r>
            <a:r>
              <a:rPr lang="en-US" dirty="0" smtClean="0"/>
              <a:t> distance distributions</a:t>
            </a:r>
            <a:endParaRPr lang="en-US" dirty="0"/>
          </a:p>
        </p:txBody>
      </p:sp>
      <p:pic>
        <p:nvPicPr>
          <p:cNvPr id="4" name="Content Placeholder 3" descr="tomtom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3669631" y="5871415"/>
            <a:ext cx="1804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E-value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398071" y="3653410"/>
            <a:ext cx="4612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Cumulative distribution function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72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Motifs update</vt:lpstr>
      <vt:lpstr>Slide 2</vt:lpstr>
      <vt:lpstr>Slide 3</vt:lpstr>
      <vt:lpstr>TomTom distance distributions</vt:lpstr>
      <vt:lpstr>TomTom distance distributions</vt:lpstr>
    </vt:vector>
  </TitlesOfParts>
  <Company>RIKEN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MotEvo vs. PWM comparison</dc:title>
  <dc:creator>Michiel Hoon</dc:creator>
  <cp:lastModifiedBy>mdehoon</cp:lastModifiedBy>
  <cp:revision>6</cp:revision>
  <dcterms:created xsi:type="dcterms:W3CDTF">2012-10-09T04:10:26Z</dcterms:created>
  <dcterms:modified xsi:type="dcterms:W3CDTF">2012-10-11T07:27:19Z</dcterms:modified>
</cp:coreProperties>
</file>