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45B4D-5163-40EC-AAF1-C8D4A5FC209A}" type="datetimeFigureOut">
              <a:rPr lang="en-US" smtClean="0"/>
              <a:t>10/18/2011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ED4B4-A6F8-4643-B48E-991CA5F008B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test</vt:lpstr>
    </vt:vector>
  </TitlesOfParts>
  <Company>Riken GSC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m.lizio</dc:creator>
  <cp:lastModifiedBy>m.lizio</cp:lastModifiedBy>
  <cp:revision>1</cp:revision>
  <dcterms:created xsi:type="dcterms:W3CDTF">2011-10-18T00:16:54Z</dcterms:created>
  <dcterms:modified xsi:type="dcterms:W3CDTF">2011-10-18T00:17:21Z</dcterms:modified>
</cp:coreProperties>
</file>